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апка 2\cd3e6c1eb3092b2d87494a77c3363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апка 2\bb0c053e88850ff114344cfb87a02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апка 2\adea38d65c4a2bb27303039d9d9d3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папка 2\7361d66e5675c47972b234b34114f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папка 2\c9200b9019032476fb015446c5aea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папка 2\761a061fae882ae4734049c5c2593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папка 2\9b0517d85c825191a69bf9f83c4f5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папка 2\10e443b0928a8516f216326ab571ff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папка 2\85c05b1cc2d5a1823e6e1e04213eb4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папка 2\b773b2d7712e783ba4ddd2b34d69bc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папка 2\23451fa7ffbc70fa3ad40a477a9f5f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апка 2\35d310e977ef6b9d0e5f9aa78237c6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папка 2\b1bf5f129ee9256081b29b406660e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апка 2\6ecc7cdb34cac05d4c1066d6d519dd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апка 2\8b1c101d38e101bd01fb3a14ee404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апка 2\0a06769e598f3c37dbf12543ee124d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апка 2\1a10a7e6b7fc103b3fb26c418a685d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апка 2\1a10a7e6b7fc103b3fb26c418a685d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апка 2\f13a9b4a9538672ac0448a13d9443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апка 2\c3cbfbf500361bb879ab427d78471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modified xsi:type="dcterms:W3CDTF">2020-04-15T06:20:54Z</dcterms:modified>
</cp:coreProperties>
</file>